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6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24" autoAdjust="0"/>
  </p:normalViewPr>
  <p:slideViewPr>
    <p:cSldViewPr>
      <p:cViewPr varScale="1">
        <p:scale>
          <a:sx n="83" d="100"/>
          <a:sy n="83" d="100"/>
        </p:scale>
        <p:origin x="7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495D3-5776-4970-B1D8-C058E4D84E8B}" type="datetimeFigureOut">
              <a:rPr lang="it-IT" smtClean="0"/>
              <a:pPr/>
              <a:t>22/06/2019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C612-F96D-42F0-92D0-6EC095A5D7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C612-F96D-42F0-92D0-6EC095A5D77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930-FB24-4D44-A882-BD4C4623067E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658C-9376-44B5-ACEA-582F08B7C99E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35CB-B46E-419C-ABC3-5AB81FDB09C1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578B-4123-41C2-BE34-2CDF2963B7CF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34C2-23E2-4ED8-9CDD-CB71ED384BC8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A35A-867D-400A-9F8F-D6D369F83320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D3B5-1255-44BF-839E-12A61C828FB7}" type="datetime1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DF36-8435-49CF-9EE2-C929D5103DDA}" type="datetime1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C687-0A36-43CC-A0F8-CBECFE3DF645}" type="datetime1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778C-4EC5-4C9D-8AB3-3EA2D2DB1983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8CA0-A916-4FE4-B1E5-7C4B9E2D5C78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B2B3-E419-4D16-87D0-8A22C3769432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1D99-620A-4766-81D4-D17BD5F3C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211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92197" cy="78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97191" y="5733256"/>
            <a:ext cx="4040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Avviso AOODGEFID\003504 del 31/03/2017. Avviso pubblico per il potenziamento della Cittadinanza europea.</a:t>
            </a:r>
            <a:r>
              <a:rPr lang="it-IT" b="1" dirty="0"/>
              <a:t> </a:t>
            </a:r>
            <a:endParaRPr lang="it-IT" b="1" dirty="0" smtClean="0"/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Codice progetto: </a:t>
            </a:r>
            <a:r>
              <a:rPr lang="it-IT" sz="1200" b="1" dirty="0">
                <a:solidFill>
                  <a:schemeClr val="bg1"/>
                </a:solidFill>
              </a:rPr>
              <a:t>PON 10.2.2A-FSEPON-SI-2018-106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CUP D74F18000270006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261953" y="2062056"/>
            <a:ext cx="32403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Istituzioni Europee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88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DOCENTE_04\Desktop\european-union-3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5184576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Institutions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252536" y="2348880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phant" pitchFamily="18" charset="0"/>
              </a:rPr>
              <a:t> </a:t>
            </a:r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phant" pitchFamily="18" charset="0"/>
              </a:rPr>
              <a:t>EUROPEAN </a:t>
            </a:r>
          </a:p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phant" pitchFamily="18" charset="0"/>
              </a:rPr>
              <a:t>INSTITUTIONS</a:t>
            </a:r>
            <a:endParaRPr lang="it-IT" sz="3200" dirty="0">
              <a:latin typeface="Elephant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299928" y="6369996"/>
            <a:ext cx="4544144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Council</a:t>
            </a:r>
            <a:endParaRPr lang="it-IT" dirty="0"/>
          </a:p>
        </p:txBody>
      </p:sp>
      <p:pic>
        <p:nvPicPr>
          <p:cNvPr id="1026" name="Picture 2" descr="C:\Users\DOCENTE_04\Desktop\european-union-24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64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Segnaposto contenuto 5" descr="europa-meeting-ro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945629" cy="1944216"/>
          </a:xfrm>
        </p:spPr>
      </p:pic>
      <p:sp>
        <p:nvSpPr>
          <p:cNvPr id="9218" name="AutoShape 2" descr="Risultati immagini per consiglio europ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euco-j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44824"/>
            <a:ext cx="2520280" cy="144016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DOCENTE_04\Desktop\european-union-2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392488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european-union-2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169" name="Picture 1" descr="C:\Users\DOCENTE_04\Desktop\c0bf092844d7b6b5004532cf3a11335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3384376" cy="1480314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608512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 descr="european-union-28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040560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 descr="european-union-29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5"/>
            <a:ext cx="9144000" cy="685799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4824536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122" name="AutoShape 2" descr="Risultati immagini per presidente commissione europ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 descr="european-union-30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4" name="AutoShape 4" descr="Risultati immagini per presidente commissione europ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5" name="Picture 5" descr="C:\Users\DOCENTE_04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024336" cy="4565035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536504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DOCENTE_04\Desktop\european-union-3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2531" name="Picture 3" descr="C:\Users\DOCENTE_04\Desktop\769220-kHSG--835x437@IlSole24Ore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916832"/>
            <a:ext cx="4052783" cy="2520280"/>
          </a:xfrm>
          <a:prstGeom prst="rect">
            <a:avLst/>
          </a:prstGeom>
          <a:noFill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824536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 I PON 10.2.2A-FSEPON-SI-2018-106 - CUP D74F18000270006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95</Words>
  <Application>Microsoft Office PowerPoint</Application>
  <PresentationFormat>Presentazione su schermo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Elephant</vt:lpstr>
      <vt:lpstr>Tema di Office</vt:lpstr>
      <vt:lpstr>Presentazione standard di PowerPoint</vt:lpstr>
      <vt:lpstr>European Institutions</vt:lpstr>
      <vt:lpstr>European Council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Institutions</dc:title>
  <dc:creator>DOCENTE_04</dc:creator>
  <cp:lastModifiedBy>Windows User</cp:lastModifiedBy>
  <cp:revision>12</cp:revision>
  <dcterms:created xsi:type="dcterms:W3CDTF">2019-06-10T12:58:44Z</dcterms:created>
  <dcterms:modified xsi:type="dcterms:W3CDTF">2019-06-22T09:28:40Z</dcterms:modified>
</cp:coreProperties>
</file>