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57" r:id="rId3"/>
    <p:sldId id="258" r:id="rId4"/>
    <p:sldId id="261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CB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470FA-2B9D-4CE9-96A1-FD6EA208BA17}" type="datetimeFigureOut">
              <a:rPr lang="it-IT" smtClean="0"/>
              <a:pPr/>
              <a:t>22/06/2019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58938-9750-4875-AB6C-FE9823DB8B6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58938-9750-4875-AB6C-FE9823DB8B69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3E79-F23F-44DC-9292-F6B52DA459A3}" type="datetime1">
              <a:rPr lang="it-IT" smtClean="0"/>
              <a:t>22/06/2019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 I PON 10.2.2A-FSEPON-SI-2018-106 - CUP D74F18000270006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BFE0-6C83-4F6E-A375-D310C3365F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C35B-B9F2-4B9C-8C11-B4C56AE3A07A}" type="datetime1">
              <a:rPr lang="it-IT" smtClean="0"/>
              <a:t>22/06/2019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 I PON 10.2.2A-FSEPON-SI-2018-106 - CUP D74F18000270006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BFE0-6C83-4F6E-A375-D310C3365F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B12B-2453-4E7C-9BE4-E00BD2083567}" type="datetime1">
              <a:rPr lang="it-IT" smtClean="0"/>
              <a:t>22/06/2019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 I PON 10.2.2A-FSEPON-SI-2018-106 - CUP D74F18000270006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BFE0-6C83-4F6E-A375-D310C3365F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1203-22EA-4CB9-83C2-7D630EC281B7}" type="datetime1">
              <a:rPr lang="it-IT" smtClean="0"/>
              <a:t>22/06/2019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 I PON 10.2.2A-FSEPON-SI-2018-106 - CUP D74F18000270006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BFE0-6C83-4F6E-A375-D310C3365F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99D1F-1B5B-46CB-9806-8E15C8373EBE}" type="datetime1">
              <a:rPr lang="it-IT" smtClean="0"/>
              <a:t>22/06/2019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 I PON 10.2.2A-FSEPON-SI-2018-106 - CUP D74F18000270006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BFE0-6C83-4F6E-A375-D310C3365F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4AADE-44F6-4504-B8C5-987597FC5805}" type="datetime1">
              <a:rPr lang="it-IT" smtClean="0"/>
              <a:t>22/06/2019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 I PON 10.2.2A-FSEPON-SI-2018-106 - CUP D74F18000270006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BFE0-6C83-4F6E-A375-D310C3365F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1227-9A9C-41AF-A13F-0B2C9DB79914}" type="datetime1">
              <a:rPr lang="it-IT" smtClean="0"/>
              <a:t>22/06/2019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 I PON 10.2.2A-FSEPON-SI-2018-106 - CUP D74F18000270006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BFE0-6C83-4F6E-A375-D310C3365F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C44D-DCD6-437E-9816-59447D2531DF}" type="datetime1">
              <a:rPr lang="it-IT" smtClean="0"/>
              <a:t>22/06/2019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 I PON 10.2.2A-FSEPON-SI-2018-106 - CUP D74F18000270006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BFE0-6C83-4F6E-A375-D310C3365F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1249-EDA8-48FA-B3F1-1EE07CC957A2}" type="datetime1">
              <a:rPr lang="it-IT" smtClean="0"/>
              <a:t>22/06/2019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 I PON 10.2.2A-FSEPON-SI-2018-106 - CUP D74F18000270006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BFE0-6C83-4F6E-A375-D310C3365F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833E-52E4-4357-AD12-BC39F2E75094}" type="datetime1">
              <a:rPr lang="it-IT" smtClean="0"/>
              <a:t>22/06/2019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 I PON 10.2.2A-FSEPON-SI-2018-106 - CUP D74F18000270006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BFE0-6C83-4F6E-A375-D310C3365F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5F44-91BA-43B8-9354-BC6C5DD12AE3}" type="datetime1">
              <a:rPr lang="it-IT" smtClean="0"/>
              <a:t>22/06/2019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 I PON 10.2.2A-FSEPON-SI-2018-106 - CUP D74F18000270006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BFE0-6C83-4F6E-A375-D310C3365F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4091B-75AA-4C45-9DD2-66EC751F3A4F}" type="datetime1">
              <a:rPr lang="it-IT" smtClean="0"/>
              <a:t>22/06/2019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C I PON 10.2.2A-FSEPON-SI-2018-106 - CUP D74F18000270006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EBFE0-6C83-4F6E-A375-D310C3365F5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it/url?sa=i&amp;rct=j&amp;q=&amp;esrc=s&amp;source=images&amp;cd=&amp;ved=2ahUKEwil4Y2nhd_iAhUR-aQKHbNoBbUQjRx6BAgBEAU&amp;url=http://www.ticinolive.ch/2016/08/10/leuro-flessibile-salvera-la-zona-euro/&amp;psig=AOvVaw1tPQjt6S81GgUp6r-5TmR0&amp;ust=1560260424043219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it/url?sa=i&amp;rct=j&amp;q=&amp;esrc=s&amp;source=images&amp;cd=&amp;cad=rja&amp;uact=8&amp;ved=2ahUKEwjF38Sdh9_iAhXtMewKHc1RDVEQjRx6BAgBEAU&amp;url=/url?sa=i&amp;rct=j&amp;q=&amp;esrc=s&amp;source=images&amp;cd=&amp;ved=&amp;url=https://www.bppb.it/i-paesi-dell-area-sepa&amp;psig=AOvVaw2nL1ltsSnw_cKcoclSkXd6&amp;ust=1560260955837567&amp;psig=AOvVaw2nL1ltsSnw_cKcoclSkXd6&amp;ust=1560260955837567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054"/>
            <a:ext cx="4860032" cy="6869054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088" y="188640"/>
            <a:ext cx="3341477" cy="778597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4952153" y="5753723"/>
            <a:ext cx="4165345" cy="1104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Avviso AOODGEFID\003504 del 31/03/2017. Avviso pubblico per il potenziamento della Cittadinanza </a:t>
            </a:r>
            <a:r>
              <a:rPr lang="it-IT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europea</a:t>
            </a:r>
          </a:p>
          <a:p>
            <a:pPr marR="179705" algn="ctr">
              <a:lnSpc>
                <a:spcPct val="98000"/>
              </a:lnSpc>
              <a:spcAft>
                <a:spcPts val="0"/>
              </a:spcAft>
            </a:pPr>
            <a:r>
              <a:rPr lang="it-IT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Codice progetto </a:t>
            </a:r>
            <a:r>
              <a:rPr lang="it-IT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 </a:t>
            </a:r>
            <a:r>
              <a:rPr lang="it-IT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10.2.2A-FSEPON-SI-2018-106</a:t>
            </a:r>
            <a:endParaRPr lang="it-IT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27025" algn="ctr"/>
            <a:r>
              <a:rPr lang="it-IT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CUP D74F18000270006</a:t>
            </a:r>
            <a:endParaRPr lang="it-IT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508104" y="2348880"/>
            <a:ext cx="29523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L’euro</a:t>
            </a:r>
            <a:endParaRPr lang="it-IT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6799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isultati immagini per eur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94446" cy="6858000"/>
          </a:xfrm>
          <a:prstGeom prst="rect">
            <a:avLst/>
          </a:prstGeom>
          <a:noFill/>
        </p:spPr>
      </p:pic>
      <p:sp>
        <p:nvSpPr>
          <p:cNvPr id="4" name="CasellaDiTesto 3"/>
          <p:cNvSpPr txBox="1"/>
          <p:nvPr/>
        </p:nvSpPr>
        <p:spPr>
          <a:xfrm>
            <a:off x="4932040" y="188640"/>
            <a:ext cx="3610869" cy="1323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8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EURO</a:t>
            </a:r>
            <a:endParaRPr lang="it-IT" sz="8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107504" y="6381328"/>
            <a:ext cx="5328592" cy="365125"/>
          </a:xfrm>
        </p:spPr>
        <p:txBody>
          <a:bodyPr/>
          <a:lstStyle/>
          <a:p>
            <a:r>
              <a:rPr lang="it-IT" b="1" dirty="0" smtClean="0">
                <a:solidFill>
                  <a:schemeClr val="tx1"/>
                </a:solidFill>
              </a:rPr>
              <a:t>C I PON 10.2.2A-FSEPON-SI-2018-106 - CUP D74F18000270006</a:t>
            </a:r>
            <a:endParaRPr lang="it-IT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Risultati immagini per Cartina zone eur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3749" t="3679" r="1504" b="5039"/>
          <a:stretch>
            <a:fillRect/>
          </a:stretch>
        </p:blipFill>
        <p:spPr bwMode="auto">
          <a:xfrm>
            <a:off x="179512" y="404664"/>
            <a:ext cx="4928717" cy="5085184"/>
          </a:xfrm>
          <a:prstGeom prst="rect">
            <a:avLst/>
          </a:prstGeom>
          <a:noFill/>
        </p:spPr>
      </p:pic>
      <p:sp>
        <p:nvSpPr>
          <p:cNvPr id="3" name="CasellaDiTesto 2"/>
          <p:cNvSpPr txBox="1"/>
          <p:nvPr/>
        </p:nvSpPr>
        <p:spPr>
          <a:xfrm>
            <a:off x="179512" y="5599875"/>
            <a:ext cx="493204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"/>
            </a:pP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</a:rPr>
              <a:t>Countries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 in the EURO-zone</a:t>
            </a:r>
          </a:p>
          <a:p>
            <a:pPr>
              <a:buFont typeface="Wingdings" pitchFamily="2" charset="2"/>
              <a:buChar char=""/>
            </a:pPr>
            <a:r>
              <a:rPr lang="it-IT" dirty="0" err="1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/>
              </a:rPr>
              <a:t>Countries</a:t>
            </a:r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/>
              </a:rPr>
              <a:t> </a:t>
            </a:r>
            <a:r>
              <a:rPr lang="it-IT" dirty="0" err="1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/>
              </a:rPr>
              <a:t>not</a:t>
            </a:r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/>
              </a:rPr>
              <a:t> in the EU</a:t>
            </a:r>
          </a:p>
          <a:p>
            <a:pPr>
              <a:buFont typeface="Wingdings" pitchFamily="2" charset="2"/>
              <a:buChar char=""/>
            </a:pPr>
            <a:r>
              <a:rPr lang="it-IT" dirty="0" err="1" smtClean="0">
                <a:solidFill>
                  <a:srgbClr val="D0CBAC"/>
                </a:solidFill>
                <a:sym typeface="Wingdings"/>
              </a:rPr>
              <a:t>Countries</a:t>
            </a:r>
            <a:r>
              <a:rPr lang="it-IT" dirty="0" smtClean="0">
                <a:solidFill>
                  <a:srgbClr val="D0CBAC"/>
                </a:solidFill>
                <a:sym typeface="Wingdings"/>
              </a:rPr>
              <a:t> </a:t>
            </a:r>
            <a:r>
              <a:rPr lang="it-IT" dirty="0" err="1" smtClean="0">
                <a:solidFill>
                  <a:srgbClr val="D0CBAC"/>
                </a:solidFill>
                <a:sym typeface="Wingdings"/>
              </a:rPr>
              <a:t>not</a:t>
            </a:r>
            <a:r>
              <a:rPr lang="it-IT" dirty="0" smtClean="0">
                <a:solidFill>
                  <a:srgbClr val="D0CBAC"/>
                </a:solidFill>
                <a:sym typeface="Wingdings"/>
              </a:rPr>
              <a:t> in the EURO-ZONE</a:t>
            </a:r>
            <a:endParaRPr lang="it-IT" dirty="0">
              <a:solidFill>
                <a:srgbClr val="D0CBAC"/>
              </a:solidFill>
              <a:sym typeface="Wingding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580112" y="1052736"/>
            <a:ext cx="32403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EURO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official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currency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19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28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member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States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European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Union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States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known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EUROzone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. The EURO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second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largest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second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most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traded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currency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foreign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exchange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market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United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States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dollar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5940152" y="6340642"/>
            <a:ext cx="2520280" cy="365125"/>
          </a:xfrm>
        </p:spPr>
        <p:txBody>
          <a:bodyPr/>
          <a:lstStyle/>
          <a:p>
            <a:r>
              <a:rPr lang="it-IT" dirty="0" smtClean="0"/>
              <a:t>C I PON 10.2.2A-FSEPON-SI-2018-106 - CUP D74F18000270006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99592" y="2060848"/>
            <a:ext cx="70567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a fact that the euro has become a strong currency over time. In the technical field it can be defined as a strong currency, not a currency that has a strong purchasing power, but one that manages to guarantee stability. compared to the dollar, our currency has become stronger and stronger so as to be a good candidate as a reserve currency. It has even set itself on a path of ascent over the exchange rate with the pound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94684" y="404664"/>
            <a:ext cx="67808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How</a:t>
            </a:r>
            <a:r>
              <a:rPr lang="it-IT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 </a:t>
            </a:r>
            <a:r>
              <a:rPr lang="it-IT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much</a:t>
            </a:r>
            <a:r>
              <a:rPr lang="it-IT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 </a:t>
            </a:r>
            <a:r>
              <a:rPr lang="it-IT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is</a:t>
            </a:r>
            <a:r>
              <a:rPr lang="it-IT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 the Euro?</a:t>
            </a:r>
            <a:endParaRPr lang="it-IT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760168" cy="365125"/>
          </a:xfrm>
        </p:spPr>
        <p:txBody>
          <a:bodyPr/>
          <a:lstStyle/>
          <a:p>
            <a:r>
              <a:rPr lang="it-IT" dirty="0" smtClean="0"/>
              <a:t>C I PON 10.2.2A-FSEPON-SI-2018-106 - CUP D74F18000270006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isultati immagini per grafico euro dollar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384"/>
            <a:ext cx="9565239" cy="6858000"/>
          </a:xfrm>
          <a:prstGeom prst="rect">
            <a:avLst/>
          </a:prstGeom>
          <a:noFill/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616152" cy="365125"/>
          </a:xfrm>
        </p:spPr>
        <p:txBody>
          <a:bodyPr/>
          <a:lstStyle/>
          <a:p>
            <a:r>
              <a:rPr lang="it-IT" dirty="0" smtClean="0"/>
              <a:t>C I PON 10.2.2A-FSEPON-SI-2018-106 - CUP D74F18000270006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868144" y="105273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2195736" y="404664"/>
            <a:ext cx="44644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ADVANTAGES</a:t>
            </a:r>
            <a:endParaRPr lang="it-IT" sz="5400" b="1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83568" y="2276872"/>
            <a:ext cx="799288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MORE POSSIBILITY OF CHOICE AND PRICE STABILITY FOR CONSUMERS AND CITIZENS;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GREATER SECURITY AND GREATER OPPORTUNITIES FOR COMPANIES AND MARKETS;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GREATER ECONOMIC STABILITY AND GROWTH;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MORE INTEGRATED FINANCIAL MARKETS;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GREATER EU PRESENCE IN THE ECONOMY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it-IT" sz="20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544144" cy="365125"/>
          </a:xfrm>
        </p:spPr>
        <p:txBody>
          <a:bodyPr/>
          <a:lstStyle/>
          <a:p>
            <a:r>
              <a:rPr lang="it-IT" smtClean="0"/>
              <a:t>C I PON 10.2.2A-FSEPON-SI-2018-106 - CUP D74F18000270006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051720" y="332656"/>
            <a:ext cx="50176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DISADVANTAGES</a:t>
            </a:r>
            <a:endParaRPr lang="it-IT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83568" y="1988840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PENALTY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EXPORT: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goods priced 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euros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will have a higher value than the dollar, thus losing competitiveness and thus penalizing export companies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.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688160" cy="365125"/>
          </a:xfrm>
        </p:spPr>
        <p:txBody>
          <a:bodyPr/>
          <a:lstStyle/>
          <a:p>
            <a:r>
              <a:rPr lang="it-IT" dirty="0" smtClean="0"/>
              <a:t>C I PON 10.2.2A-FSEPON-SI-2018-106 - CUP D74F18000270006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287</Words>
  <Application>Microsoft Office PowerPoint</Application>
  <PresentationFormat>Presentazione su schermo (4:3)</PresentationFormat>
  <Paragraphs>26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giuseppe callea</dc:creator>
  <cp:lastModifiedBy>Windows User</cp:lastModifiedBy>
  <cp:revision>13</cp:revision>
  <dcterms:created xsi:type="dcterms:W3CDTF">2019-06-10T13:00:48Z</dcterms:created>
  <dcterms:modified xsi:type="dcterms:W3CDTF">2019-06-22T09:08:20Z</dcterms:modified>
</cp:coreProperties>
</file>